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8" r:id="rId6"/>
    <p:sldId id="259" r:id="rId7"/>
    <p:sldId id="25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3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4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084F-6FFF-4A1B-BE4A-55FDA2A33D2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F0BC-091A-4ED7-92DF-15389F03E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HHS Green School Application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2016-2017 School Year</a:t>
            </a:r>
          </a:p>
        </p:txBody>
      </p:sp>
    </p:spTree>
    <p:extLst>
      <p:ext uri="{BB962C8B-B14F-4D97-AF65-F5344CB8AC3E}">
        <p14:creationId xmlns:p14="http://schemas.microsoft.com/office/powerpoint/2010/main" val="425702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	(The Past 4 Years)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Objective 1-Systemic Sustainability</a:t>
            </a:r>
          </a:p>
          <a:p>
            <a:pPr lvl="1"/>
            <a:r>
              <a:rPr lang="en-US" sz="2000" dirty="0"/>
              <a:t>1.1 Curriculum and Instruction: Environmental Issue Investigation</a:t>
            </a:r>
          </a:p>
          <a:p>
            <a:pPr lvl="2"/>
            <a:r>
              <a:rPr lang="en-US" sz="1600" dirty="0"/>
              <a:t>At least 4 subject areas must be using the environment as a context of learning</a:t>
            </a:r>
          </a:p>
          <a:p>
            <a:pPr lvl="2"/>
            <a:r>
              <a:rPr lang="en-US" sz="1600" dirty="0"/>
              <a:t>Must document student work</a:t>
            </a:r>
          </a:p>
          <a:p>
            <a:pPr lvl="2"/>
            <a:r>
              <a:rPr lang="en-US" sz="1600" dirty="0"/>
              <a:t>Can be in multiple science classes but think outside the box</a:t>
            </a:r>
          </a:p>
          <a:p>
            <a:pPr lvl="3"/>
            <a:r>
              <a:rPr lang="en-US" sz="1400" dirty="0"/>
              <a:t>Government/politics/chemistry/technology/journalism, etc..</a:t>
            </a:r>
          </a:p>
        </p:txBody>
      </p:sp>
    </p:spTree>
    <p:extLst>
      <p:ext uri="{BB962C8B-B14F-4D97-AF65-F5344CB8AC3E}">
        <p14:creationId xmlns:p14="http://schemas.microsoft.com/office/powerpoint/2010/main" val="256872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	(The Past 4 Years)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Objective 1-Systemic Sustainability</a:t>
            </a:r>
          </a:p>
          <a:p>
            <a:pPr lvl="1"/>
            <a:r>
              <a:rPr lang="en-US" sz="2200" dirty="0"/>
              <a:t>1.2 Professional Development</a:t>
            </a:r>
          </a:p>
          <a:p>
            <a:pPr lvl="2"/>
            <a:r>
              <a:rPr lang="en-US" sz="1900" dirty="0"/>
              <a:t>At least 10% of the teaching staff must have been engaged in environmental education PD</a:t>
            </a:r>
            <a:endParaRPr lang="en-US" sz="1600" dirty="0"/>
          </a:p>
          <a:p>
            <a:pPr lvl="2"/>
            <a:r>
              <a:rPr lang="en-US" sz="2100" dirty="0"/>
              <a:t>Whole staff awareness of HHS recertifying this year-</a:t>
            </a:r>
            <a:r>
              <a:rPr lang="en-US" sz="2100" dirty="0">
                <a:solidFill>
                  <a:srgbClr val="FF0000"/>
                </a:solidFill>
              </a:rPr>
              <a:t>√ </a:t>
            </a:r>
            <a:endParaRPr lang="en-US" sz="2100" dirty="0"/>
          </a:p>
          <a:p>
            <a:pPr lvl="2"/>
            <a:r>
              <a:rPr lang="en-US" sz="2100" dirty="0"/>
              <a:t>Must document your PD</a:t>
            </a:r>
          </a:p>
          <a:p>
            <a:pPr lvl="3"/>
            <a:r>
              <a:rPr lang="en-US" sz="1800" dirty="0"/>
              <a:t>Agendas</a:t>
            </a:r>
          </a:p>
          <a:p>
            <a:pPr lvl="3"/>
            <a:r>
              <a:rPr lang="en-US" sz="1800" dirty="0"/>
              <a:t>Certificates of completion</a:t>
            </a:r>
          </a:p>
          <a:p>
            <a:pPr lvl="3"/>
            <a:r>
              <a:rPr lang="en-US" sz="1800" dirty="0"/>
              <a:t>Email confirmation/registration</a:t>
            </a:r>
          </a:p>
          <a:p>
            <a:pPr lvl="3"/>
            <a:r>
              <a:rPr lang="en-US" sz="1800" dirty="0"/>
              <a:t>Sign-in sheets</a:t>
            </a:r>
          </a:p>
          <a:p>
            <a:pPr lvl="1"/>
            <a:r>
              <a:rPr lang="en-US" sz="2200" dirty="0"/>
              <a:t>1.3 Celebration</a:t>
            </a:r>
          </a:p>
          <a:p>
            <a:pPr lvl="2"/>
            <a:r>
              <a:rPr lang="en-US" sz="2200" dirty="0"/>
              <a:t>Demonstrate how your school celebrates being green each year (must be school-wide)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9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	(The Past 4 Years)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5657" y="1917290"/>
            <a:ext cx="10515600" cy="3628104"/>
          </a:xfrm>
        </p:spPr>
        <p:txBody>
          <a:bodyPr/>
          <a:lstStyle/>
          <a:p>
            <a:r>
              <a:rPr lang="en-US" sz="2400" dirty="0"/>
              <a:t>Objective 2- Student-Driven Sustainability Practices</a:t>
            </a:r>
          </a:p>
          <a:p>
            <a:pPr lvl="1"/>
            <a:r>
              <a:rPr lang="en-US" sz="2000" dirty="0"/>
              <a:t>Two actions from at least FOUR of the following</a:t>
            </a:r>
          </a:p>
          <a:p>
            <a:pPr lvl="2"/>
            <a:r>
              <a:rPr lang="en-US" dirty="0"/>
              <a:t>Water Conservation/Pollution Prevention</a:t>
            </a:r>
          </a:p>
          <a:p>
            <a:pPr lvl="2"/>
            <a:r>
              <a:rPr lang="en-US" dirty="0"/>
              <a:t>Energy Conservation</a:t>
            </a:r>
          </a:p>
          <a:p>
            <a:pPr lvl="2"/>
            <a:r>
              <a:rPr lang="en-US" dirty="0"/>
              <a:t>Solid Waste Reduction</a:t>
            </a:r>
          </a:p>
          <a:p>
            <a:pPr lvl="2"/>
            <a:r>
              <a:rPr lang="en-US" dirty="0"/>
              <a:t>Habitat Restoration</a:t>
            </a:r>
          </a:p>
          <a:p>
            <a:pPr lvl="2"/>
            <a:r>
              <a:rPr lang="en-US" dirty="0"/>
              <a:t>Structures for environmental learning</a:t>
            </a:r>
          </a:p>
          <a:p>
            <a:pPr lvl="2"/>
            <a:r>
              <a:rPr lang="en-US" dirty="0"/>
              <a:t>Responsible Transportation</a:t>
            </a:r>
          </a:p>
          <a:p>
            <a:pPr lvl="2"/>
            <a:r>
              <a:rPr lang="en-US" dirty="0"/>
              <a:t>Healthy School Environment</a:t>
            </a:r>
          </a:p>
        </p:txBody>
      </p:sp>
    </p:spTree>
    <p:extLst>
      <p:ext uri="{BB962C8B-B14F-4D97-AF65-F5344CB8AC3E}">
        <p14:creationId xmlns:p14="http://schemas.microsoft.com/office/powerpoint/2010/main" val="262260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	(The Past 4 Years)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20916" y="2120094"/>
            <a:ext cx="8573432" cy="2517058"/>
          </a:xfrm>
        </p:spPr>
        <p:txBody>
          <a:bodyPr>
            <a:normAutofit/>
          </a:bodyPr>
          <a:lstStyle/>
          <a:p>
            <a:r>
              <a:rPr lang="en-US" sz="2400" dirty="0"/>
              <a:t>Objective 3- Community Partnerships</a:t>
            </a:r>
          </a:p>
          <a:p>
            <a:pPr lvl="1"/>
            <a:r>
              <a:rPr lang="en-US" sz="1800" dirty="0"/>
              <a:t>One sustained partnership where the partner is active in the school</a:t>
            </a:r>
          </a:p>
          <a:p>
            <a:pPr lvl="1"/>
            <a:r>
              <a:rPr lang="en-US" sz="1800" dirty="0"/>
              <a:t>One sustained partnership where the school is active in the community</a:t>
            </a:r>
          </a:p>
          <a:p>
            <a:pPr lvl="2"/>
            <a:r>
              <a:rPr lang="en-US" dirty="0"/>
              <a:t>PLANS-Morgan State </a:t>
            </a:r>
            <a:r>
              <a:rPr lang="en-US" dirty="0">
                <a:solidFill>
                  <a:srgbClr val="FF0000"/>
                </a:solidFill>
              </a:rPr>
              <a:t>√</a:t>
            </a:r>
          </a:p>
          <a:p>
            <a:pPr lvl="2"/>
            <a:r>
              <a:rPr lang="en-US" dirty="0"/>
              <a:t>North Beach watershed restoration project </a:t>
            </a:r>
            <a:r>
              <a:rPr lang="en-US" dirty="0">
                <a:solidFill>
                  <a:srgbClr val="FF0000"/>
                </a:solidFill>
              </a:rPr>
              <a:t>√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7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AF09092433F744B091D1F86C0538EA" ma:contentTypeVersion="" ma:contentTypeDescription="Create a new document." ma:contentTypeScope="" ma:versionID="beb655a47556adc45ffaa30fd69ed714">
  <xsd:schema xmlns:xsd="http://www.w3.org/2001/XMLSchema" xmlns:xs="http://www.w3.org/2001/XMLSchema" xmlns:p="http://schemas.microsoft.com/office/2006/metadata/properties" xmlns:ns1="http://schemas.microsoft.com/sharepoint/v3" xmlns:ns3="f09721b6-6a6c-4974-806a-33f894b3b850" targetNamespace="http://schemas.microsoft.com/office/2006/metadata/properties" ma:root="true" ma:fieldsID="68e7370912d1ef25696c1ad7206ca65d" ns1:_="" ns3:_="">
    <xsd:import namespace="http://schemas.microsoft.com/sharepoint/v3"/>
    <xsd:import namespace="f09721b6-6a6c-4974-806a-33f894b3b850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9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0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1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2" nillable="true" ma:displayName="Number of Likes" ma:internalName="LikesCount">
      <xsd:simpleType>
        <xsd:restriction base="dms:Unknown"/>
      </xsd:simpleType>
    </xsd:element>
    <xsd:element name="LikedBy" ma:index="13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21b6-6a6c-4974-806a-33f894b3b8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6" nillable="true" ma:displayName="Sharing Hint Hash" ma:internalName="SharingHintHash" ma:readOnly="true">
      <xsd:simpleType>
        <xsd:restriction base="dms:Text"/>
      </xsd:simple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E4F448-74DA-4B40-B45B-19327395B4B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09721b6-6a6c-4974-806a-33f894b3b85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523708-6EC3-4A52-936E-F3ACA5037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09721b6-6a6c-4974-806a-33f894b3b8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2266DF-E46D-4EE4-91B9-025680620A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187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HHS Green School Application </vt:lpstr>
      <vt:lpstr>The Application (The Past 4 Years)  </vt:lpstr>
      <vt:lpstr>The Application (The Past 4 Years)  </vt:lpstr>
      <vt:lpstr>The Application (The Past 4 Years)  </vt:lpstr>
      <vt:lpstr>The Application (The Past 4 Years)  </vt:lpstr>
    </vt:vector>
  </TitlesOfParts>
  <Company>Calvert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Green School Application 2016</dc:title>
  <dc:creator>Stevens, Sheila</dc:creator>
  <cp:lastModifiedBy>Rowder, Jamie</cp:lastModifiedBy>
  <cp:revision>13</cp:revision>
  <dcterms:created xsi:type="dcterms:W3CDTF">2015-09-09T13:35:41Z</dcterms:created>
  <dcterms:modified xsi:type="dcterms:W3CDTF">2017-03-13T13:51:32Z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0x0101005BAF09092433F744B091D1F86C0538EA</vt:lpwstr>
  </property>
</Properties>
</file>