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1" r:id="rId3"/>
    <p:sldId id="258" r:id="rId4"/>
    <p:sldId id="259" r:id="rId5"/>
    <p:sldId id="265" r:id="rId6"/>
    <p:sldId id="260" r:id="rId7"/>
    <p:sldId id="262" r:id="rId8"/>
    <p:sldId id="266" r:id="rId9"/>
    <p:sldId id="263" r:id="rId10"/>
    <p:sldId id="264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9A0A0-B8FE-4CC5-8713-F53D3EF4EF06}" type="datetimeFigureOut">
              <a:rPr lang="en-US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1FA1E-DCEE-4683-86BA-1E82BF9447A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7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1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9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1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8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9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FA1E-DCEE-4683-86BA-1E82BF9447A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42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356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8116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836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776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306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1337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6660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962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71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81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3653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346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84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406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3138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242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85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.ny.gov/press-release/states-sue-federal-government-protect-clean-air-act" TargetMode="External"/><Relationship Id="rId3" Type="http://schemas.openxmlformats.org/officeDocument/2006/relationships/hyperlink" Target="http://phpa.dhmh.maryland.gov/OEHFP/EH/Pages/clean-indoor-act.aspx" TargetMode="External"/><Relationship Id="rId7" Type="http://schemas.openxmlformats.org/officeDocument/2006/relationships/hyperlink" Target="https://www.epa.gov/title-v-operating-permi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laws-regulations/summary-clean-air-act" TargetMode="External"/><Relationship Id="rId5" Type="http://schemas.openxmlformats.org/officeDocument/2006/relationships/hyperlink" Target="http://hill.com/blogs/pundits-blog/energy-enviornment/207683-keeping-cooperation-in-cooperative-federalism" TargetMode="External"/><Relationship Id="rId4" Type="http://schemas.openxmlformats.org/officeDocument/2006/relationships/hyperlink" Target="http://thehill.com/blogs/pundits-blog/energy-enviornment/207683-keeping-cooperation-in-cooperative-federalis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k8NN4nNgs4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Clean Air 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Matthew </a:t>
            </a:r>
            <a:r>
              <a:rPr lang="en-US" err="1">
                <a:solidFill>
                  <a:schemeClr val="tx1"/>
                </a:solidFill>
              </a:rPr>
              <a:t>LaBille</a:t>
            </a:r>
            <a:r>
              <a:rPr lang="en-US">
                <a:solidFill>
                  <a:schemeClr val="tx1"/>
                </a:solidFill>
              </a:rPr>
              <a:t>, Destiny Johnson, Jackie </a:t>
            </a:r>
            <a:r>
              <a:rPr lang="en-US" err="1">
                <a:solidFill>
                  <a:schemeClr val="tx1"/>
                </a:solidFill>
              </a:rPr>
              <a:t>Teachout</a:t>
            </a:r>
            <a:r>
              <a:rPr lang="en-US">
                <a:solidFill>
                  <a:schemeClr val="tx1"/>
                </a:solidFill>
              </a:rPr>
              <a:t>, Trent Turpin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Amendments: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Developed state implementation plans (SIP'S)- was amended in 1977</a:t>
            </a:r>
          </a:p>
          <a:p>
            <a:r>
              <a:rPr lang="en-US">
                <a:solidFill>
                  <a:schemeClr val="tx1"/>
                </a:solidFill>
              </a:rPr>
              <a:t>CAA established a risk- based program (risk management plan rule)</a:t>
            </a:r>
          </a:p>
          <a:p>
            <a:r>
              <a:rPr lang="en-US">
                <a:solidFill>
                  <a:schemeClr val="tx1"/>
                </a:solidFill>
              </a:rPr>
              <a:t>MACT (Maximum achievable control technology standards) ; established emission standards that require the maximum degree of reduction in emissions of hazardous air pollutants</a:t>
            </a:r>
          </a:p>
          <a:p>
            <a:r>
              <a:rPr lang="en-US">
                <a:solidFill>
                  <a:schemeClr val="tx1"/>
                </a:solidFill>
              </a:rPr>
              <a:t>NAAQS (National Ambient Air Quality Standards)</a:t>
            </a:r>
          </a:p>
        </p:txBody>
      </p:sp>
      <p:pic>
        <p:nvPicPr>
          <p:cNvPr id="5" name="Picture 4" descr="ap g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884" y="153165"/>
            <a:ext cx="3508141" cy="26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0840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950"/>
            <a:ext cx="10515600" cy="1325563"/>
          </a:xfrm>
        </p:spPr>
        <p:txBody>
          <a:bodyPr/>
          <a:lstStyle/>
          <a:p>
            <a:r>
              <a:rPr lang="en-US"/>
              <a:t>Sources: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chemeClr val="tx1"/>
                </a:solidFill>
                <a:latin typeface="Century Gothic" charset="0"/>
                <a:hlinkClick r:id="rId3"/>
              </a:rPr>
              <a:t>http://phpa.dhmh.maryland.gov/OEHFP/EH/Pages/clean-indoor-act.aspx</a:t>
            </a:r>
          </a:p>
          <a:p>
            <a:r>
              <a:rPr lang="en-US">
                <a:solidFill>
                  <a:schemeClr val="tx1"/>
                </a:solidFill>
                <a:latin typeface="Century Gothic" charset="0"/>
                <a:hlinkClick r:id="rId4"/>
              </a:rPr>
              <a:t>http://the</a:t>
            </a:r>
            <a:r>
              <a:rPr lang="en-US">
                <a:solidFill>
                  <a:schemeClr val="tx1"/>
                </a:solidFill>
                <a:latin typeface="Century Gothic" charset="0"/>
                <a:hlinkClick r:id="rId5"/>
              </a:rPr>
              <a:t>hill.com/blogs/pundits-blog/energy-enviornment/207683-keeping-cooperation-in-cooperative-federalism</a:t>
            </a:r>
            <a:endParaRPr lang="en-US">
              <a:solidFill>
                <a:schemeClr val="tx1"/>
              </a:solidFill>
              <a:latin typeface="Century Gothic" charset="0"/>
            </a:endParaRPr>
          </a:p>
          <a:p>
            <a:r>
              <a:rPr lang="en-US">
                <a:solidFill>
                  <a:schemeClr val="tx1"/>
                </a:solidFill>
                <a:latin typeface="Century Gothic" charset="0"/>
                <a:hlinkClick r:id="rId6"/>
              </a:rPr>
              <a:t>https://www.epa.gov/laws-regulations/summary-clean-air-act</a:t>
            </a:r>
            <a:endParaRPr lang="en-US">
              <a:solidFill>
                <a:schemeClr val="tx1"/>
              </a:solidFill>
              <a:latin typeface="Century Gothic" charset="0"/>
            </a:endParaRPr>
          </a:p>
          <a:p>
            <a:r>
              <a:rPr lang="en-US">
                <a:solidFill>
                  <a:schemeClr val="tx1"/>
                </a:solidFill>
                <a:latin typeface="Century Gothic" charset="0"/>
                <a:hlinkClick r:id="rId7"/>
              </a:rPr>
              <a:t>https://www.epa.gov/title-v-operating-permits</a:t>
            </a:r>
            <a:endParaRPr lang="en-US">
              <a:solidFill>
                <a:schemeClr val="tx1"/>
              </a:solidFill>
              <a:latin typeface="Century Gothic" charset="0"/>
            </a:endParaRPr>
          </a:p>
          <a:p>
            <a:r>
              <a:rPr lang="en-US">
                <a:solidFill>
                  <a:schemeClr val="tx1"/>
                </a:solidFill>
                <a:latin typeface="Century Gothic" charset="0"/>
                <a:hlinkClick r:id="rId8"/>
              </a:rPr>
              <a:t>http://www.ag.ny.gov/press-release/states-sue-federal-government-protect-clean-air-act</a:t>
            </a:r>
          </a:p>
          <a:p>
            <a:r>
              <a:rPr lang="en-US">
                <a:solidFill>
                  <a:schemeClr val="tx1"/>
                </a:solidFill>
                <a:latin typeface="Century Gothic" charset="0"/>
              </a:rPr>
              <a:t>http://www.mde.maryland.gov/programs/air/pages/md_haa.aspx</a:t>
            </a:r>
          </a:p>
        </p:txBody>
      </p:sp>
    </p:spTree>
    <p:extLst>
      <p:ext uri="{BB962C8B-B14F-4D97-AF65-F5344CB8AC3E}">
        <p14:creationId xmlns:p14="http://schemas.microsoft.com/office/powerpoint/2010/main" val="1606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1100">
                <a:solidFill>
                  <a:schemeClr val="tx1"/>
                </a:solidFill>
                <a:latin typeface="Calibri" charset="0"/>
              </a:rPr>
            </a:br>
            <a:r>
              <a:rPr lang="en-US" sz="1100">
                <a:solidFill>
                  <a:schemeClr val="tx1"/>
                </a:solidFill>
                <a:latin typeface="Calibri" charset="0"/>
              </a:rPr>
              <a:t>  </a:t>
            </a:r>
            <a:br>
              <a:rPr lang="en-US" sz="1100">
                <a:solidFill>
                  <a:schemeClr val="tx1"/>
                </a:solidFill>
                <a:latin typeface="Calibri" charset="0"/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5056" y="1155573"/>
            <a:ext cx="5870448" cy="35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950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/>
              <a:t>Federal Law</a:t>
            </a: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2F2F2"/>
                </a:solidFill>
              </a:rPr>
              <a:t>Clean air act was the first major environmental federal law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F2F2F2"/>
                </a:solidFill>
              </a:rPr>
              <a:t>It was passed in 1963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F2F2F2"/>
                </a:solidFill>
                <a:latin typeface="Century Gothic" charset="0"/>
              </a:rPr>
              <a:t>Clean Air </a:t>
            </a:r>
            <a:r>
              <a:rPr lang="en-US">
                <a:solidFill>
                  <a:srgbClr val="F2F2F2"/>
                </a:solidFill>
              </a:rPr>
              <a:t>Act amendments of 1970 are the basis of today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F2F2F2"/>
                </a:solidFill>
              </a:rPr>
              <a:t>In 1990 it was even furthered by acid rain and ozone depletion.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  <a:latin typeface="Century Gothic"/>
              </a:rPr>
              <a:t> 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Content Placeholder 5" descr="0-GMkU359KjVviGpsB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45361" y="2335974"/>
            <a:ext cx="3219920" cy="3219868"/>
          </a:xfrm>
        </p:spPr>
      </p:pic>
    </p:spTree>
    <p:extLst>
      <p:ext uri="{BB962C8B-B14F-4D97-AF65-F5344CB8AC3E}">
        <p14:creationId xmlns:p14="http://schemas.microsoft.com/office/powerpoint/2010/main" val="424172977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Amendments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1977, extended deadlines for areas to achieve a certain air quality depending on there area but also made it more strict, also extended the deadline for auto vehicles to make there cars air friendly as well.</a:t>
            </a:r>
          </a:p>
          <a:p>
            <a:r>
              <a:rPr lang="en-US">
                <a:solidFill>
                  <a:schemeClr val="tx1"/>
                </a:solidFill>
              </a:rPr>
              <a:t>In 1990, they extended the deadlines again but in exchange they wanted greater efforts to achieve those goals.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6" descr="pollutionreduction_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4463" y="3633787"/>
            <a:ext cx="4229100" cy="1190625"/>
          </a:xfrm>
        </p:spPr>
      </p:pic>
    </p:spTree>
    <p:extLst>
      <p:ext uri="{BB962C8B-B14F-4D97-AF65-F5344CB8AC3E}">
        <p14:creationId xmlns:p14="http://schemas.microsoft.com/office/powerpoint/2010/main" val="2345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>
                <a:solidFill>
                  <a:schemeClr val="tx1"/>
                </a:solidFill>
                <a:latin typeface="Century Gothic" charset="0"/>
              </a:rPr>
              <a:t>Union electric vs. EPA, supreme court ruled states may require air pollution sources to achieve tough emission limits. </a:t>
            </a:r>
          </a:p>
          <a:p>
            <a:r>
              <a:rPr lang="en-US" sz="1800">
                <a:solidFill>
                  <a:schemeClr val="tx1"/>
                </a:solidFill>
                <a:latin typeface="Century Gothic" charset="0"/>
              </a:rPr>
              <a:t>Sierra Club vs. Ruckelshaus, Court ruled that the EPA can not approve of state plans unless it covered existing act.</a:t>
            </a:r>
            <a:r>
              <a:rPr lang="en-US">
                <a:solidFill>
                  <a:schemeClr val="tx1"/>
                </a:solidFill>
                <a:latin typeface="Century Gothic" charset="0"/>
              </a:rPr>
              <a:t>  </a:t>
            </a:r>
            <a:endParaRPr lang="en-US">
              <a:solidFill>
                <a:schemeClr val="tx1"/>
              </a:solidFill>
            </a:endParaRPr>
          </a:p>
          <a:p>
            <a:r>
              <a:rPr lang="en-US" sz="1800">
                <a:solidFill>
                  <a:srgbClr val="FFFFFF"/>
                </a:solidFill>
                <a:latin typeface="Century Gothic" charset="0"/>
              </a:rPr>
              <a:t>In </a:t>
            </a:r>
            <a:r>
              <a:rPr lang="en-US" sz="1800" i="1">
                <a:solidFill>
                  <a:srgbClr val="FFFFFF"/>
                </a:solidFill>
                <a:latin typeface="Century Gothic" charset="0"/>
              </a:rPr>
              <a:t>Ethyl Corp. vs. EPA</a:t>
            </a:r>
            <a:r>
              <a:rPr lang="en-US" sz="1800">
                <a:solidFill>
                  <a:srgbClr val="FFFFFF"/>
                </a:solidFill>
                <a:latin typeface="Century Gothic" charset="0"/>
              </a:rPr>
              <a:t>, the U.S. Court of Appeals for the District of Columbia Circuit held that the EPA could regulate a substance even though it could not be proved that the substance was harmful.</a:t>
            </a:r>
            <a:r>
              <a:rPr lang="en-US" sz="1800"/>
              <a:t> </a:t>
            </a:r>
            <a:r>
              <a:rPr lang="en-US"/>
              <a:t>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483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Maryland's Clean Indoor Air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41062"/>
            <a:ext cx="9906000" cy="3150138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Signed into law may 17 2007</a:t>
            </a:r>
          </a:p>
          <a:p>
            <a:r>
              <a:rPr lang="en-US">
                <a:solidFill>
                  <a:schemeClr val="tx1"/>
                </a:solidFill>
              </a:rPr>
              <a:t>Not aloud to smoke in public meeting areas, Public transportation, and places of indoor employment</a:t>
            </a:r>
          </a:p>
          <a:p>
            <a:r>
              <a:rPr lang="en-US">
                <a:solidFill>
                  <a:schemeClr val="tx1"/>
                </a:solidFill>
              </a:rPr>
              <a:t>Reasons why people cant smoke in public places due to the fact of personal health of the people near the smoker 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54" y="55367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Maryland's Healthy air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healthy air act is the toughest power plant emissions law on the east cost. </a:t>
            </a:r>
          </a:p>
          <a:p>
            <a:r>
              <a:rPr lang="en-US">
                <a:solidFill>
                  <a:schemeClr val="tx1"/>
                </a:solidFill>
              </a:rPr>
              <a:t>The healthy air act requires the reduction of nitrogen oxide, sulfur dioxide and mercury emissions 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986" y="477881"/>
            <a:ext cx="4504049" cy="25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23273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Suing THE GOVERNMENT?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DISTRICT OF COLUMBIA WAS NOT FOUND ABOUT THE CLEAN AIR ACT </a:t>
            </a:r>
          </a:p>
          <a:p>
            <a:r>
              <a:rPr lang="en-US">
                <a:solidFill>
                  <a:schemeClr val="tx1"/>
                </a:solidFill>
              </a:rPr>
              <a:t>THEY BELIEVED THAT THE ACT WOULD SHARPLY WEAKEN THE AOR POLLUTION PROTECTIONS DRASCTICALLY</a:t>
            </a:r>
          </a:p>
          <a:p>
            <a:r>
              <a:rPr lang="en-US">
                <a:solidFill>
                  <a:schemeClr val="tx1"/>
                </a:solidFill>
              </a:rPr>
              <a:t>ALTIMATLY LEADING TO A DAMAGE TO THE ENVIORMENT AND PUBLIC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088" y="263525"/>
            <a:ext cx="4719145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167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State responses of the clean air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9141"/>
            <a:ext cx="9906000" cy="3692059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States adopted enforceable plans to reduce pollutants that damage visibility in national parks and other protected areas. </a:t>
            </a:r>
          </a:p>
          <a:p>
            <a:r>
              <a:rPr lang="en-US" sz="2800">
                <a:solidFill>
                  <a:schemeClr val="tx1"/>
                </a:solidFill>
              </a:rPr>
              <a:t> States also established the Title V Operating Permit Program as a part of the 1990 clean air act amendments.  </a:t>
            </a:r>
          </a:p>
        </p:txBody>
      </p:sp>
    </p:spTree>
    <p:extLst>
      <p:ext uri="{BB962C8B-B14F-4D97-AF65-F5344CB8AC3E}">
        <p14:creationId xmlns:p14="http://schemas.microsoft.com/office/powerpoint/2010/main" val="225041617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Widescreen</PresentationFormat>
  <Paragraphs>59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Mesh</vt:lpstr>
      <vt:lpstr>The Clean Air act</vt:lpstr>
      <vt:lpstr>    </vt:lpstr>
      <vt:lpstr>Federal Law </vt:lpstr>
      <vt:lpstr>Amendments </vt:lpstr>
      <vt:lpstr>Court cases</vt:lpstr>
      <vt:lpstr>Maryland's Clean Indoor Air act</vt:lpstr>
      <vt:lpstr>Maryland's Healthy air act</vt:lpstr>
      <vt:lpstr>Suing THE GOVERNMENT?</vt:lpstr>
      <vt:lpstr>State responses of the clean air act </vt:lpstr>
      <vt:lpstr>Amendments: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Clean Air act</dc:title>
  <cp:lastModifiedBy>Rowder, Jamie</cp:lastModifiedBy>
  <cp:revision>1</cp:revision>
  <dcterms:modified xsi:type="dcterms:W3CDTF">2017-03-09T15:03:07Z</dcterms:modified>
</cp:coreProperties>
</file>